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4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2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F3CA-E096-2C43-8A51-B8F9C7100450}" type="datetimeFigureOut">
              <a:rPr lang="en-US" smtClean="0"/>
              <a:pPr/>
              <a:t>10/16/12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776E-9932-1A45-9CAF-F1B98FE018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93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F3CA-E096-2C43-8A51-B8F9C7100450}" type="datetimeFigureOut">
              <a:rPr lang="en-US" smtClean="0"/>
              <a:pPr/>
              <a:t>10/16/12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776E-9932-1A45-9CAF-F1B98FE018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60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F3CA-E096-2C43-8A51-B8F9C7100450}" type="datetimeFigureOut">
              <a:rPr lang="en-US" smtClean="0"/>
              <a:pPr/>
              <a:t>10/16/12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776E-9932-1A45-9CAF-F1B98FE018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74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F3CA-E096-2C43-8A51-B8F9C7100450}" type="datetimeFigureOut">
              <a:rPr lang="en-US" smtClean="0"/>
              <a:pPr/>
              <a:t>10/16/12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776E-9932-1A45-9CAF-F1B98FE018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624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F3CA-E096-2C43-8A51-B8F9C7100450}" type="datetimeFigureOut">
              <a:rPr lang="en-US" smtClean="0"/>
              <a:pPr/>
              <a:t>10/16/12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776E-9932-1A45-9CAF-F1B98FE018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298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F3CA-E096-2C43-8A51-B8F9C7100450}" type="datetimeFigureOut">
              <a:rPr lang="en-US" smtClean="0"/>
              <a:pPr/>
              <a:t>10/16/12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776E-9932-1A45-9CAF-F1B98FE018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56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F3CA-E096-2C43-8A51-B8F9C7100450}" type="datetimeFigureOut">
              <a:rPr lang="en-US" smtClean="0"/>
              <a:pPr/>
              <a:t>10/16/12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776E-9932-1A45-9CAF-F1B98FE018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1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F3CA-E096-2C43-8A51-B8F9C7100450}" type="datetimeFigureOut">
              <a:rPr lang="en-US" smtClean="0"/>
              <a:pPr/>
              <a:t>10/16/12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776E-9932-1A45-9CAF-F1B98FE018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2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F3CA-E096-2C43-8A51-B8F9C7100450}" type="datetimeFigureOut">
              <a:rPr lang="en-US" smtClean="0"/>
              <a:pPr/>
              <a:t>10/16/12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776E-9932-1A45-9CAF-F1B98FE018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01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F3CA-E096-2C43-8A51-B8F9C7100450}" type="datetimeFigureOut">
              <a:rPr lang="en-US" smtClean="0"/>
              <a:pPr/>
              <a:t>10/16/12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776E-9932-1A45-9CAF-F1B98FE018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81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1F3CA-E096-2C43-8A51-B8F9C7100450}" type="datetimeFigureOut">
              <a:rPr lang="en-US" smtClean="0"/>
              <a:pPr/>
              <a:t>10/16/12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E776E-9932-1A45-9CAF-F1B98FE018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877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1F3CA-E096-2C43-8A51-B8F9C7100450}" type="datetimeFigureOut">
              <a:rPr lang="en-US" smtClean="0"/>
              <a:pPr/>
              <a:t>10/16/12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E776E-9932-1A45-9CAF-F1B98FE018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73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034" y="901699"/>
            <a:ext cx="8813799" cy="12573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Passé </a:t>
            </a:r>
            <a:r>
              <a:rPr lang="en-US" dirty="0" err="1" smtClean="0"/>
              <a:t>Composé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8" y="901700"/>
            <a:ext cx="568990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8988" y="3289082"/>
            <a:ext cx="901700" cy="901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5534" y="3315623"/>
            <a:ext cx="31326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Ou</a:t>
            </a:r>
            <a:r>
              <a:rPr lang="en-US" sz="3200" dirty="0" smtClean="0"/>
              <a:t> </a:t>
            </a:r>
            <a:r>
              <a:rPr lang="en-US" sz="3200" dirty="0" err="1" smtClean="0"/>
              <a:t>Imparfait</a:t>
            </a:r>
            <a:r>
              <a:rPr lang="en-US" sz="3200" dirty="0" smtClean="0"/>
              <a:t>?  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45534" y="1473200"/>
            <a:ext cx="87502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STOP verbs:  </a:t>
            </a:r>
          </a:p>
          <a:p>
            <a:r>
              <a:rPr lang="en-US" sz="2800" dirty="0" smtClean="0"/>
              <a:t>Indicate completed events or one-time actions.  </a:t>
            </a:r>
          </a:p>
          <a:p>
            <a:r>
              <a:rPr lang="en-US" sz="2800" dirty="0" smtClean="0"/>
              <a:t>Ex:  He ate a hamburger.  = Il a </a:t>
            </a:r>
            <a:r>
              <a:rPr lang="en-US" sz="2800" dirty="0" err="1" smtClean="0"/>
              <a:t>mangé</a:t>
            </a:r>
            <a:r>
              <a:rPr lang="en-US" sz="2800" dirty="0" smtClean="0"/>
              <a:t> un hamburger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They arrived at school.  = </a:t>
            </a:r>
            <a:r>
              <a:rPr lang="en-US" sz="2800" dirty="0" err="1" smtClean="0"/>
              <a:t>Ils</a:t>
            </a:r>
            <a:r>
              <a:rPr lang="en-US" sz="2800" dirty="0" smtClean="0"/>
              <a:t> </a:t>
            </a:r>
            <a:r>
              <a:rPr lang="en-US" sz="2800" dirty="0" err="1" smtClean="0"/>
              <a:t>sont</a:t>
            </a:r>
            <a:r>
              <a:rPr lang="en-US" sz="2800" dirty="0" smtClean="0"/>
              <a:t> </a:t>
            </a:r>
            <a:r>
              <a:rPr lang="en-US" sz="2800" dirty="0" err="1" smtClean="0"/>
              <a:t>arrivés</a:t>
            </a:r>
            <a:r>
              <a:rPr lang="en-US" sz="2800" dirty="0" smtClean="0"/>
              <a:t> </a:t>
            </a:r>
            <a:r>
              <a:rPr lang="en-US" sz="2800" dirty="0" err="1" smtClean="0"/>
              <a:t>à</a:t>
            </a:r>
            <a:r>
              <a:rPr lang="en-US" sz="2800" dirty="0" smtClean="0"/>
              <a:t> </a:t>
            </a:r>
            <a:r>
              <a:rPr lang="en-US" sz="2800" dirty="0" err="1" smtClean="0"/>
              <a:t>l’école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45534" y="3966756"/>
            <a:ext cx="8750299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008000"/>
                </a:solidFill>
              </a:rPr>
              <a:t>GO verbs:</a:t>
            </a:r>
          </a:p>
          <a:p>
            <a:r>
              <a:rPr lang="en-US" sz="2800" dirty="0" smtClean="0"/>
              <a:t>Indicate ongoing (over a period of time) actions, or descriptive statements that happened in the past.</a:t>
            </a:r>
          </a:p>
          <a:p>
            <a:r>
              <a:rPr lang="en-US" sz="2800" dirty="0" smtClean="0"/>
              <a:t> Ex: </a:t>
            </a:r>
          </a:p>
          <a:p>
            <a:r>
              <a:rPr lang="en-US" sz="2800" dirty="0" smtClean="0"/>
              <a:t>He was hungry all day long. Il </a:t>
            </a:r>
            <a:r>
              <a:rPr lang="en-US" sz="2800" dirty="0" err="1" smtClean="0"/>
              <a:t>avait</a:t>
            </a:r>
            <a:r>
              <a:rPr lang="en-US" sz="2800" dirty="0" smtClean="0"/>
              <a:t> </a:t>
            </a:r>
            <a:r>
              <a:rPr lang="en-US" sz="2800" dirty="0" err="1" smtClean="0"/>
              <a:t>faim</a:t>
            </a:r>
            <a:r>
              <a:rPr lang="en-US" sz="2800" dirty="0" smtClean="0"/>
              <a:t> </a:t>
            </a:r>
            <a:r>
              <a:rPr lang="en-US" sz="2800" dirty="0" err="1" smtClean="0"/>
              <a:t>toute</a:t>
            </a:r>
            <a:r>
              <a:rPr lang="en-US" sz="2800" dirty="0" smtClean="0"/>
              <a:t> la </a:t>
            </a:r>
            <a:r>
              <a:rPr lang="en-US" sz="2800" dirty="0" err="1" smtClean="0"/>
              <a:t>journée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They wanted to eat.  </a:t>
            </a:r>
            <a:r>
              <a:rPr lang="en-US" sz="2800" dirty="0" err="1" smtClean="0"/>
              <a:t>Ils</a:t>
            </a:r>
            <a:r>
              <a:rPr lang="en-US" sz="2800" dirty="0" smtClean="0"/>
              <a:t> </a:t>
            </a:r>
            <a:r>
              <a:rPr lang="en-US" sz="2800" dirty="0" err="1" smtClean="0"/>
              <a:t>voulaient</a:t>
            </a:r>
            <a:r>
              <a:rPr lang="en-US" sz="2800" dirty="0" smtClean="0"/>
              <a:t> manger. 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1983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034" y="84137"/>
            <a:ext cx="2887133" cy="699029"/>
          </a:xfrm>
        </p:spPr>
        <p:txBody>
          <a:bodyPr>
            <a:noAutofit/>
          </a:bodyPr>
          <a:lstStyle/>
          <a:p>
            <a:r>
              <a:rPr lang="en-US" sz="2800" dirty="0" smtClean="0"/>
              <a:t>Passé </a:t>
            </a:r>
            <a:r>
              <a:rPr lang="en-US" sz="2800" dirty="0" err="1" smtClean="0"/>
              <a:t>Composé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034" y="901699"/>
            <a:ext cx="8961966" cy="61176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C'___________( a </a:t>
            </a:r>
            <a:r>
              <a:rPr lang="en-US" dirty="0" err="1"/>
              <a:t>été</a:t>
            </a:r>
            <a:r>
              <a:rPr lang="en-US" dirty="0"/>
              <a:t> /</a:t>
            </a:r>
            <a:r>
              <a:rPr lang="en-US" dirty="0" err="1"/>
              <a:t>était</a:t>
            </a:r>
            <a:r>
              <a:rPr lang="en-US" dirty="0"/>
              <a:t>) </a:t>
            </a:r>
            <a:r>
              <a:rPr lang="en-US" dirty="0" err="1"/>
              <a:t>samedi</a:t>
            </a:r>
            <a:r>
              <a:rPr lang="en-US" dirty="0"/>
              <a:t> </a:t>
            </a:r>
            <a:r>
              <a:rPr lang="en-US" dirty="0" err="1"/>
              <a:t>soir</a:t>
            </a:r>
            <a:r>
              <a:rPr lang="en-US" dirty="0"/>
              <a:t>.  José, Yaqui, et Erin _____________ (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arrivés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la </a:t>
            </a:r>
            <a:r>
              <a:rPr lang="en-US" dirty="0" err="1"/>
              <a:t>danse</a:t>
            </a:r>
            <a:r>
              <a:rPr lang="en-US" dirty="0"/>
              <a:t>, </a:t>
            </a:r>
            <a:r>
              <a:rPr lang="en-US" dirty="0" err="1"/>
              <a:t>arrivaient</a:t>
            </a:r>
            <a:r>
              <a:rPr lang="en-US" dirty="0"/>
              <a:t>) </a:t>
            </a:r>
            <a:r>
              <a:rPr lang="en-US" dirty="0" err="1"/>
              <a:t>à</a:t>
            </a:r>
            <a:r>
              <a:rPr lang="en-US" dirty="0"/>
              <a:t> la </a:t>
            </a:r>
            <a:r>
              <a:rPr lang="en-US" dirty="0" err="1"/>
              <a:t>Danse</a:t>
            </a:r>
            <a:r>
              <a:rPr lang="en-US" dirty="0"/>
              <a:t> de Homecoming.  </a:t>
            </a:r>
            <a:r>
              <a:rPr lang="en-US" dirty="0" err="1"/>
              <a:t>Sauf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 y ________ (</a:t>
            </a:r>
            <a:r>
              <a:rPr lang="en-US" dirty="0" err="1"/>
              <a:t>avait</a:t>
            </a:r>
            <a:r>
              <a:rPr lang="en-US" dirty="0"/>
              <a:t>/a </a:t>
            </a:r>
            <a:r>
              <a:rPr lang="en-US" dirty="0" err="1"/>
              <a:t>eu</a:t>
            </a:r>
            <a:r>
              <a:rPr lang="en-US" dirty="0"/>
              <a:t>) un </a:t>
            </a:r>
            <a:r>
              <a:rPr lang="en-US" dirty="0" err="1"/>
              <a:t>problème</a:t>
            </a:r>
            <a:r>
              <a:rPr lang="en-US" dirty="0"/>
              <a:t>.  José </a:t>
            </a:r>
            <a:r>
              <a:rPr lang="en-US" dirty="0" err="1" smtClean="0"/>
              <a:t>avait</a:t>
            </a:r>
            <a:r>
              <a:rPr lang="en-US" dirty="0" smtClean="0"/>
              <a:t> </a:t>
            </a:r>
            <a:r>
              <a:rPr lang="en-US" dirty="0" err="1" smtClean="0"/>
              <a:t>invité</a:t>
            </a:r>
            <a:r>
              <a:rPr lang="en-US" dirty="0" smtClean="0"/>
              <a:t> </a:t>
            </a:r>
            <a:r>
              <a:rPr lang="en-US" dirty="0"/>
              <a:t>les </a:t>
            </a:r>
            <a:r>
              <a:rPr lang="en-US" dirty="0" err="1"/>
              <a:t>deux</a:t>
            </a:r>
            <a:r>
              <a:rPr lang="en-US" dirty="0"/>
              <a:t> </a:t>
            </a:r>
            <a:r>
              <a:rPr lang="en-US" dirty="0" err="1"/>
              <a:t>filles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la </a:t>
            </a:r>
            <a:r>
              <a:rPr lang="en-US" dirty="0" err="1"/>
              <a:t>danse</a:t>
            </a:r>
            <a:r>
              <a:rPr lang="en-US" dirty="0"/>
              <a:t> avec </a:t>
            </a:r>
            <a:r>
              <a:rPr lang="en-US" dirty="0" err="1"/>
              <a:t>lui</a:t>
            </a:r>
            <a:r>
              <a:rPr lang="en-US" dirty="0"/>
              <a:t>. </a:t>
            </a:r>
            <a:r>
              <a:rPr lang="en-US" dirty="0" smtClean="0"/>
              <a:t>José </a:t>
            </a:r>
            <a:r>
              <a:rPr lang="en-US" dirty="0"/>
              <a:t>____________(a vu/</a:t>
            </a:r>
            <a:r>
              <a:rPr lang="en-US" dirty="0" err="1"/>
              <a:t>voyait</a:t>
            </a:r>
            <a:r>
              <a:rPr lang="en-US" dirty="0"/>
              <a:t>) les </a:t>
            </a:r>
            <a:r>
              <a:rPr lang="en-US" dirty="0" err="1"/>
              <a:t>deux</a:t>
            </a:r>
            <a:r>
              <a:rPr lang="en-US" dirty="0"/>
              <a:t> </a:t>
            </a:r>
            <a:r>
              <a:rPr lang="en-US" dirty="0" err="1"/>
              <a:t>filles</a:t>
            </a:r>
            <a:r>
              <a:rPr lang="en-US" dirty="0"/>
              <a:t>, et </a:t>
            </a:r>
            <a:r>
              <a:rPr lang="en-US" dirty="0" err="1"/>
              <a:t>il</a:t>
            </a:r>
            <a:r>
              <a:rPr lang="en-US" dirty="0"/>
              <a:t> ___________________ (</a:t>
            </a:r>
            <a:r>
              <a:rPr lang="en-US" dirty="0" err="1"/>
              <a:t>n'a</a:t>
            </a:r>
            <a:r>
              <a:rPr lang="en-US" dirty="0"/>
              <a:t> pas </a:t>
            </a:r>
            <a:r>
              <a:rPr lang="en-US" dirty="0" err="1"/>
              <a:t>su</a:t>
            </a:r>
            <a:r>
              <a:rPr lang="en-US" dirty="0"/>
              <a:t>/ne </a:t>
            </a:r>
            <a:r>
              <a:rPr lang="en-US" dirty="0" err="1"/>
              <a:t>savait</a:t>
            </a:r>
            <a:r>
              <a:rPr lang="en-US" dirty="0"/>
              <a:t> pas) quoi faire.  Yaqui ___________(a </a:t>
            </a:r>
            <a:r>
              <a:rPr lang="en-US" dirty="0" err="1"/>
              <a:t>voulu</a:t>
            </a:r>
            <a:r>
              <a:rPr lang="en-US" dirty="0"/>
              <a:t>/</a:t>
            </a:r>
            <a:r>
              <a:rPr lang="en-US" dirty="0" err="1"/>
              <a:t>voulait</a:t>
            </a:r>
            <a:r>
              <a:rPr lang="en-US" dirty="0"/>
              <a:t>) se </a:t>
            </a:r>
            <a:r>
              <a:rPr lang="en-US" dirty="0" err="1"/>
              <a:t>battre</a:t>
            </a:r>
            <a:r>
              <a:rPr lang="en-US" dirty="0"/>
              <a:t> pour </a:t>
            </a:r>
            <a:r>
              <a:rPr lang="en-US" dirty="0" err="1" smtClean="0"/>
              <a:t>pouvoir</a:t>
            </a:r>
            <a:r>
              <a:rPr lang="en-US" dirty="0" smtClean="0"/>
              <a:t> </a:t>
            </a:r>
            <a:r>
              <a:rPr lang="en-US" dirty="0" err="1"/>
              <a:t>danser</a:t>
            </a:r>
            <a:r>
              <a:rPr lang="en-US" dirty="0"/>
              <a:t> avec José, </a:t>
            </a:r>
            <a:r>
              <a:rPr lang="en-US" dirty="0" err="1"/>
              <a:t>mais</a:t>
            </a:r>
            <a:r>
              <a:rPr lang="en-US" dirty="0"/>
              <a:t> Erin ____________ (</a:t>
            </a:r>
            <a:r>
              <a:rPr lang="en-US" dirty="0" err="1"/>
              <a:t>n'a</a:t>
            </a:r>
            <a:r>
              <a:rPr lang="en-US" dirty="0"/>
              <a:t> pas </a:t>
            </a:r>
            <a:r>
              <a:rPr lang="en-US" dirty="0" err="1"/>
              <a:t>voulu</a:t>
            </a:r>
            <a:r>
              <a:rPr lang="en-US" dirty="0"/>
              <a:t>/ne </a:t>
            </a:r>
            <a:r>
              <a:rPr lang="en-US" dirty="0" err="1"/>
              <a:t>voulait</a:t>
            </a:r>
            <a:r>
              <a:rPr lang="en-US" dirty="0"/>
              <a:t> pas) se </a:t>
            </a:r>
            <a:r>
              <a:rPr lang="en-US" dirty="0" err="1"/>
              <a:t>battre</a:t>
            </a:r>
            <a:r>
              <a:rPr lang="en-US" dirty="0"/>
              <a:t>.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8" y="126999"/>
            <a:ext cx="568990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8766" y="0"/>
            <a:ext cx="901700" cy="901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87800" y="126999"/>
            <a:ext cx="3132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Ou</a:t>
            </a:r>
            <a:r>
              <a:rPr lang="en-US" sz="2800" dirty="0" smtClean="0"/>
              <a:t> </a:t>
            </a:r>
            <a:r>
              <a:rPr lang="en-US" sz="2800" dirty="0" err="1" smtClean="0"/>
              <a:t>Imparfait</a:t>
            </a:r>
            <a:r>
              <a:rPr lang="en-US" sz="2800" dirty="0" smtClean="0"/>
              <a:t>?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24833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034" y="84137"/>
            <a:ext cx="2887133" cy="699029"/>
          </a:xfrm>
        </p:spPr>
        <p:txBody>
          <a:bodyPr>
            <a:noAutofit/>
          </a:bodyPr>
          <a:lstStyle/>
          <a:p>
            <a:r>
              <a:rPr lang="en-US" sz="2800" dirty="0" smtClean="0"/>
              <a:t>Passé </a:t>
            </a:r>
            <a:r>
              <a:rPr lang="en-US" sz="2800" dirty="0" err="1" smtClean="0"/>
              <a:t>Composé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235" y="650219"/>
            <a:ext cx="8961966" cy="61176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Yaqui </a:t>
            </a:r>
            <a:r>
              <a:rPr lang="en-US" dirty="0"/>
              <a:t>____________________ (</a:t>
            </a:r>
            <a:r>
              <a:rPr lang="en-US" dirty="0" err="1"/>
              <a:t>s'est</a:t>
            </a:r>
            <a:r>
              <a:rPr lang="en-US" dirty="0"/>
              <a:t> </a:t>
            </a:r>
            <a:r>
              <a:rPr lang="en-US" dirty="0" err="1" smtClean="0"/>
              <a:t>conduite</a:t>
            </a:r>
            <a:r>
              <a:rPr lang="en-US" dirty="0" smtClean="0"/>
              <a:t> /</a:t>
            </a:r>
            <a:r>
              <a:rPr lang="en-US" dirty="0"/>
              <a:t>se </a:t>
            </a:r>
            <a:r>
              <a:rPr lang="en-US" dirty="0" err="1"/>
              <a:t>conduisiait</a:t>
            </a:r>
            <a:r>
              <a:rPr lang="en-US" dirty="0"/>
              <a:t>) </a:t>
            </a:r>
            <a:r>
              <a:rPr lang="en-US" dirty="0" err="1"/>
              <a:t>très</a:t>
            </a:r>
            <a:r>
              <a:rPr lang="en-US" dirty="0"/>
              <a:t> mal. </a:t>
            </a:r>
            <a:r>
              <a:rPr lang="en-US" dirty="0" smtClean="0"/>
              <a:t>Erin ____________________  (</a:t>
            </a:r>
            <a:r>
              <a:rPr lang="en-US" dirty="0"/>
              <a:t>a </a:t>
            </a:r>
            <a:r>
              <a:rPr lang="en-US" dirty="0" err="1"/>
              <a:t>porté</a:t>
            </a:r>
            <a:r>
              <a:rPr lang="en-US" dirty="0"/>
              <a:t>/</a:t>
            </a:r>
            <a:r>
              <a:rPr lang="en-US" dirty="0" err="1"/>
              <a:t>portait</a:t>
            </a:r>
            <a:r>
              <a:rPr lang="en-US" dirty="0"/>
              <a:t>) des </a:t>
            </a:r>
            <a:r>
              <a:rPr lang="en-US" dirty="0" err="1"/>
              <a:t>très</a:t>
            </a:r>
            <a:r>
              <a:rPr lang="en-US" dirty="0"/>
              <a:t> </a:t>
            </a:r>
            <a:r>
              <a:rPr lang="en-US" dirty="0" err="1"/>
              <a:t>jolis</a:t>
            </a:r>
            <a:r>
              <a:rPr lang="en-US" dirty="0"/>
              <a:t> colliers, et Yaqui ____________________ (a </a:t>
            </a:r>
            <a:r>
              <a:rPr lang="en-US" dirty="0" err="1"/>
              <a:t>crié</a:t>
            </a:r>
            <a:r>
              <a:rPr lang="en-US" dirty="0"/>
              <a:t>/</a:t>
            </a:r>
            <a:r>
              <a:rPr lang="en-US" dirty="0" err="1"/>
              <a:t>criait</a:t>
            </a:r>
            <a:r>
              <a:rPr lang="en-US" dirty="0"/>
              <a:t>), "Donne-les-</a:t>
            </a:r>
            <a:r>
              <a:rPr lang="en-US" dirty="0" err="1"/>
              <a:t>moi</a:t>
            </a:r>
            <a:r>
              <a:rPr lang="en-US" dirty="0"/>
              <a:t>! Je les </a:t>
            </a:r>
            <a:r>
              <a:rPr lang="en-US" dirty="0" err="1"/>
              <a:t>veux</a:t>
            </a:r>
            <a:r>
              <a:rPr lang="en-US" dirty="0"/>
              <a:t>!!"  Elle ____________ (a </a:t>
            </a:r>
            <a:r>
              <a:rPr lang="en-US" dirty="0" err="1"/>
              <a:t>saisi</a:t>
            </a:r>
            <a:r>
              <a:rPr lang="en-US" dirty="0"/>
              <a:t>/</a:t>
            </a:r>
            <a:r>
              <a:rPr lang="en-US" dirty="0" err="1"/>
              <a:t>saisissait</a:t>
            </a:r>
            <a:r>
              <a:rPr lang="en-US" dirty="0"/>
              <a:t>) les colliers </a:t>
            </a:r>
            <a:r>
              <a:rPr lang="en-US" dirty="0" err="1"/>
              <a:t>d'Erin</a:t>
            </a:r>
            <a:r>
              <a:rPr lang="en-US" dirty="0"/>
              <a:t>, et les colliers _______________(</a:t>
            </a:r>
            <a:r>
              <a:rPr lang="en-US" dirty="0" err="1"/>
              <a:t>ont</a:t>
            </a:r>
            <a:r>
              <a:rPr lang="en-US" dirty="0"/>
              <a:t> </a:t>
            </a:r>
            <a:r>
              <a:rPr lang="en-US" dirty="0" err="1"/>
              <a:t>cassé</a:t>
            </a:r>
            <a:r>
              <a:rPr lang="en-US" dirty="0"/>
              <a:t>/</a:t>
            </a:r>
            <a:r>
              <a:rPr lang="en-US" dirty="0" err="1"/>
              <a:t>cassaient</a:t>
            </a:r>
            <a:r>
              <a:rPr lang="en-US" dirty="0"/>
              <a:t>) en </a:t>
            </a:r>
            <a:r>
              <a:rPr lang="en-US" dirty="0" err="1"/>
              <a:t>plusieurs</a:t>
            </a:r>
            <a:r>
              <a:rPr lang="en-US" dirty="0"/>
              <a:t> </a:t>
            </a:r>
            <a:r>
              <a:rPr lang="en-US" dirty="0" err="1"/>
              <a:t>morceaux</a:t>
            </a:r>
            <a:r>
              <a:rPr lang="en-US" dirty="0"/>
              <a:t>.   José  _______________(a </a:t>
            </a:r>
            <a:r>
              <a:rPr lang="en-US" dirty="0" err="1"/>
              <a:t>dit</a:t>
            </a:r>
            <a:r>
              <a:rPr lang="en-US" dirty="0"/>
              <a:t>/</a:t>
            </a:r>
            <a:r>
              <a:rPr lang="en-US" dirty="0" err="1"/>
              <a:t>disait</a:t>
            </a:r>
            <a:r>
              <a:rPr lang="en-US" dirty="0"/>
              <a:t>) "Ne </a:t>
            </a:r>
            <a:r>
              <a:rPr lang="en-US" dirty="0" err="1"/>
              <a:t>m'ennuie</a:t>
            </a:r>
            <a:r>
              <a:rPr lang="en-US" dirty="0"/>
              <a:t> pas avec </a:t>
            </a:r>
            <a:r>
              <a:rPr lang="en-US" dirty="0" err="1"/>
              <a:t>cette</a:t>
            </a:r>
            <a:r>
              <a:rPr lang="en-US" dirty="0"/>
              <a:t> histoire!"  Et les </a:t>
            </a:r>
            <a:r>
              <a:rPr lang="en-US" dirty="0" err="1"/>
              <a:t>deux</a:t>
            </a:r>
            <a:r>
              <a:rPr lang="en-US" dirty="0"/>
              <a:t> </a:t>
            </a:r>
            <a:r>
              <a:rPr lang="en-US" dirty="0" err="1"/>
              <a:t>filles</a:t>
            </a:r>
            <a:r>
              <a:rPr lang="en-US" dirty="0"/>
              <a:t> l' ________________ (</a:t>
            </a:r>
            <a:r>
              <a:rPr lang="en-US" dirty="0" err="1"/>
              <a:t>ont</a:t>
            </a:r>
            <a:r>
              <a:rPr lang="en-US" dirty="0"/>
              <a:t> </a:t>
            </a:r>
            <a:r>
              <a:rPr lang="en-US" dirty="0" err="1"/>
              <a:t>frappé</a:t>
            </a:r>
            <a:r>
              <a:rPr lang="en-US" dirty="0"/>
              <a:t>/</a:t>
            </a:r>
            <a:r>
              <a:rPr lang="en-US" dirty="0" err="1"/>
              <a:t>frappaient</a:t>
            </a:r>
            <a:r>
              <a:rPr lang="en-US" dirty="0"/>
              <a:t>).  </a:t>
            </a:r>
            <a:r>
              <a:rPr lang="en-US" dirty="0" err="1" smtClean="0"/>
              <a:t>Pauvre</a:t>
            </a:r>
            <a:r>
              <a:rPr lang="en-US" dirty="0" smtClean="0"/>
              <a:t> José!!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8" y="126999"/>
            <a:ext cx="568990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8766" y="0"/>
            <a:ext cx="901700" cy="901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87800" y="126999"/>
            <a:ext cx="3132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Ou</a:t>
            </a:r>
            <a:r>
              <a:rPr lang="en-US" sz="2800" dirty="0" smtClean="0"/>
              <a:t> </a:t>
            </a:r>
            <a:r>
              <a:rPr lang="en-US" sz="2800" dirty="0" err="1" smtClean="0"/>
              <a:t>Imparfait</a:t>
            </a:r>
            <a:r>
              <a:rPr lang="en-US" sz="2800" dirty="0" smtClean="0"/>
              <a:t>?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82164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</TotalTime>
  <Words>329</Words>
  <Application>Microsoft Macintosh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Passé Composé</vt:lpstr>
      <vt:lpstr>Passé Composé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Warm-up:</dc:title>
  <dc:creator>Katherine Proctor</dc:creator>
  <cp:lastModifiedBy>Katherine Proctor</cp:lastModifiedBy>
  <cp:revision>39</cp:revision>
  <cp:lastPrinted>2012-10-10T13:08:28Z</cp:lastPrinted>
  <dcterms:created xsi:type="dcterms:W3CDTF">2012-09-21T02:35:25Z</dcterms:created>
  <dcterms:modified xsi:type="dcterms:W3CDTF">2012-10-16T12:52:14Z</dcterms:modified>
</cp:coreProperties>
</file>